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B49CB"/>
    <a:srgbClr val="0948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42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r>
              <a:rPr lang="en-US" sz="2200" dirty="0">
                <a:solidFill>
                  <a:srgbClr val="1C7DDB"/>
                </a:solidFill>
              </a:rPr>
              <a:t>https://github.com/CHENPINGLAI/Coursera_data_wrangling.git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r>
              <a:rPr lang="en-US" sz="2200" dirty="0"/>
              <a:t>I use it by MySQL. So I cannot upload to GitHub URL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r>
              <a:rPr lang="en-US" sz="2200" dirty="0">
                <a:solidFill>
                  <a:srgbClr val="1C7DDB"/>
                </a:solidFill>
              </a:rPr>
              <a:t>https://github.com/CHENPINGLAI/Coursera_Folium.git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r>
              <a:rPr lang="en-US" sz="2200" dirty="0">
                <a:solidFill>
                  <a:srgbClr val="1C7DDB"/>
                </a:solidFill>
              </a:rPr>
              <a:t>https://github.com/CHENPINGLAI/Coursera_Machine_Learning.git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6941" y="1469131"/>
            <a:ext cx="10778117" cy="89737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09D2AF-BFB1-4E21-0F24-3F09FEE8F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0" y="2445026"/>
            <a:ext cx="11691059" cy="42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51057"/>
            <a:ext cx="10994359" cy="10009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E6F70F-A9E3-0E62-9215-FB13BD875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2252978"/>
            <a:ext cx="12079386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43204"/>
            <a:ext cx="3679160" cy="32268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A6DC7E-32FF-2F48-4B42-9D571845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80" y="1352402"/>
            <a:ext cx="7427362" cy="53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7461"/>
            <a:ext cx="11076246" cy="10965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60FC67-EEEC-C21F-EF33-C58CCC2F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1" y="2493986"/>
            <a:ext cx="12117491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019" y="1387558"/>
            <a:ext cx="10687961" cy="9462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638B1C-E0F7-192C-3482-1CA890E8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6" y="2384931"/>
            <a:ext cx="12022228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76262"/>
            <a:ext cx="11421989" cy="10971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B69AB1-4705-65B7-DE3D-6200E31DF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5" y="2350594"/>
            <a:ext cx="11771489" cy="4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0241"/>
            <a:ext cx="9745589" cy="10505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324339-92D4-6FE4-30B6-FF9C269C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649311"/>
            <a:ext cx="7333581" cy="3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6508"/>
            <a:ext cx="9745589" cy="10853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87969D-1008-6741-2A3D-9D900D26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1" y="2511890"/>
            <a:ext cx="11963877" cy="411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3987"/>
            <a:ext cx="9745589" cy="10164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017E4-CA8C-9ED0-A3F9-34454E5C0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87" y="2955109"/>
            <a:ext cx="10694680" cy="22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6244"/>
            <a:ext cx="9745589" cy="10164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1CB209-A786-332F-DBBB-A042DBDE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972174"/>
            <a:ext cx="10877583" cy="20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66133"/>
            <a:ext cx="9745589" cy="11029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423E20-E50A-DB0A-584C-FDF50AB1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9" y="2814310"/>
            <a:ext cx="11467461" cy="27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4199"/>
            <a:ext cx="9745589" cy="13129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6EED64-8919-8FDA-9825-0CA35617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2" y="2993690"/>
            <a:ext cx="11798536" cy="26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5526"/>
            <a:ext cx="9745589" cy="10411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68E2CD-3659-52B9-EB32-C9146BB5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" y="2516677"/>
            <a:ext cx="10658244" cy="37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53898"/>
            <a:ext cx="9745589" cy="9546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3F820A-C9A6-EB3E-2B27-F57818E6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99" y="3073373"/>
            <a:ext cx="11168012" cy="21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3513" y="1558410"/>
            <a:ext cx="9745589" cy="13377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47DB3E-C20B-4165-410F-F102A5896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1" y="3106543"/>
            <a:ext cx="11671217" cy="24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6648"/>
            <a:ext cx="9745589" cy="169605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AA2DF1-5D9D-2AB4-58B2-297C3ADC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4" y="3520327"/>
            <a:ext cx="11884491" cy="25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altLang="zh-TW" b="1" i="0" dirty="0">
                <a:solidFill>
                  <a:srgbClr val="0B49CB"/>
                </a:solidFill>
                <a:effectLst/>
                <a:latin typeface="Helvetica Neue"/>
              </a:rPr>
              <a:t>Mark all launch sites on a map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D294BA-A31A-A6E2-2F6A-C6E16682B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97" y="1306710"/>
            <a:ext cx="9026675" cy="548627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3719" y="5641543"/>
            <a:ext cx="2912302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Houston is marked 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altLang="zh-TW" b="1" i="0" dirty="0">
                <a:solidFill>
                  <a:srgbClr val="0B49CB"/>
                </a:solidFill>
                <a:effectLst/>
                <a:latin typeface="Helvetica Neue"/>
              </a:rPr>
              <a:t>Mark the success/failed launches for each site on the map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238F08-539A-61D8-EAF8-AA6E52C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65" y="1087699"/>
            <a:ext cx="9362076" cy="57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2874" y="1810265"/>
            <a:ext cx="5325989" cy="2316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2BD24D-E82C-A70C-E571-48EBCB140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262" y="1810265"/>
            <a:ext cx="6002488" cy="39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79447"/>
            <a:ext cx="9477960" cy="8189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2CC27E-AAAC-8536-2E28-09DD284D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904" y="2053400"/>
            <a:ext cx="6122533" cy="457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96299"/>
            <a:ext cx="10104817" cy="506712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TW" sz="66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the process of gathering data for use in business decision-making, strategic planning, research and other purposes</a:t>
            </a:r>
            <a:r>
              <a:rPr lang="en-US" sz="7600" dirty="0">
                <a:solidFill>
                  <a:schemeClr val="tx1"/>
                </a:solidFill>
                <a:latin typeface="Abadi" panose="020B0604020104020204" pitchFamily="34" charset="0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TW" sz="6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the transformation of the input data to a more meaningful form (information) in the CPU</a:t>
            </a:r>
            <a:endParaRPr lang="en-US" sz="7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 panose="020B0604020104020204" pitchFamily="34" charset="0"/>
              </a:rPr>
              <a:t>Involves </a:t>
            </a:r>
            <a:r>
              <a:rPr lang="en-US" altLang="zh-TW" sz="660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Data Preprocessing, Feature Selection, Model Selection, Model Training, Model Evaluation, Model Tuning, Final Evaluation</a:t>
            </a:r>
            <a:endParaRPr lang="en-US" sz="7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Surveys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Observation</a:t>
            </a:r>
            <a:endParaRPr lang="en-US" altLang="zh-TW" dirty="0">
              <a:solidFill>
                <a:srgbClr val="374151"/>
              </a:solidFill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Interviews</a:t>
            </a:r>
            <a:endParaRPr lang="en-US" altLang="zh-TW" dirty="0">
              <a:solidFill>
                <a:srgbClr val="374151"/>
              </a:solidFill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Existing data sources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24611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https://github.com/CHENPINGLAI/API.git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GitHub </a:t>
            </a:r>
            <a:r>
              <a:rPr lang="en-US" sz="2200" dirty="0" err="1">
                <a:latin typeface="Abadi"/>
              </a:rPr>
              <a:t>WebScraping</a:t>
            </a:r>
            <a:r>
              <a:rPr lang="en-US" sz="2200" dirty="0">
                <a:latin typeface="Abadi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https://github.com/CHENPINGLAI/Coursera_webscraping.git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1391</Words>
  <Application>Microsoft Office PowerPoint</Application>
  <PresentationFormat>寬螢幕</PresentationFormat>
  <Paragraphs>219</Paragraphs>
  <Slides>47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Helvetica Neue</vt:lpstr>
      <vt:lpstr>IBM Plex Mono Text</vt:lpstr>
      <vt:lpstr>Söhne</vt:lpstr>
      <vt:lpstr>Abadi</vt:lpstr>
      <vt:lpstr>Arial</vt:lpstr>
      <vt:lpstr>Calibri</vt:lpstr>
      <vt:lpstr>Calibri Light</vt:lpstr>
      <vt:lpstr>IBM Plex Mono SemiBold</vt:lpstr>
      <vt:lpstr>Custom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真萍 賴</cp:lastModifiedBy>
  <cp:revision>209</cp:revision>
  <dcterms:created xsi:type="dcterms:W3CDTF">2021-04-29T18:58:34Z</dcterms:created>
  <dcterms:modified xsi:type="dcterms:W3CDTF">2023-04-28T07:51:40Z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